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56" r:id="rId2"/>
    <p:sldId id="257" r:id="rId3"/>
    <p:sldId id="258" r:id="rId4"/>
    <p:sldId id="264" r:id="rId5"/>
    <p:sldId id="259" r:id="rId6"/>
    <p:sldId id="260" r:id="rId7"/>
    <p:sldId id="261"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5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2" autoAdjust="0"/>
    <p:restoredTop sz="86441" autoAdjust="0"/>
  </p:normalViewPr>
  <p:slideViewPr>
    <p:cSldViewPr>
      <p:cViewPr varScale="1">
        <p:scale>
          <a:sx n="75" d="100"/>
          <a:sy n="75" d="100"/>
        </p:scale>
        <p:origin x="-108" y="-28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42" d="100"/>
          <a:sy n="142" d="100"/>
        </p:scale>
        <p:origin x="-96" y="-11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A49C29-2643-4FA7-BCD6-2FF3336F041B}" type="datetimeFigureOut">
              <a:rPr lang="en-US" smtClean="0"/>
              <a:t>9/5/2014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0F7A5E-5029-4A44-8D24-9AA04F4C4ADA}" type="slidenum">
              <a:rPr lang="en-US" smtClean="0"/>
              <a:t>‹#›</a:t>
            </a:fld>
            <a:endParaRPr lang="en-US"/>
          </a:p>
        </p:txBody>
      </p:sp>
    </p:spTree>
    <p:extLst>
      <p:ext uri="{BB962C8B-B14F-4D97-AF65-F5344CB8AC3E}">
        <p14:creationId xmlns:p14="http://schemas.microsoft.com/office/powerpoint/2010/main" val="14346467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7" name="Picture 3" descr="S:\WEF Promotion\Thanksgiving Offering Promotion\Thanksgiving 2014\PowerPoint\PPT Backgrounds\WEF SLIDE FOUR 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2E36FF-990A-4517-9827-8CF152B1C06A}"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4AB41-7BDC-497E-B8BE-18DF76FD1037}" type="slidenum">
              <a:rPr lang="en-US" smtClean="0"/>
              <a:t>‹#›</a:t>
            </a:fld>
            <a:endParaRPr lang="en-US"/>
          </a:p>
        </p:txBody>
      </p:sp>
    </p:spTree>
    <p:extLst>
      <p:ext uri="{BB962C8B-B14F-4D97-AF65-F5344CB8AC3E}">
        <p14:creationId xmlns:p14="http://schemas.microsoft.com/office/powerpoint/2010/main" val="30956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E36FF-990A-4517-9827-8CF152B1C06A}" type="datetimeFigureOut">
              <a:rPr lang="en-US" smtClean="0"/>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4AB41-7BDC-497E-B8BE-18DF76FD1037}" type="slidenum">
              <a:rPr lang="en-US" smtClean="0"/>
              <a:t>‹#›</a:t>
            </a:fld>
            <a:endParaRPr lang="en-US"/>
          </a:p>
        </p:txBody>
      </p:sp>
    </p:spTree>
    <p:extLst>
      <p:ext uri="{BB962C8B-B14F-4D97-AF65-F5344CB8AC3E}">
        <p14:creationId xmlns:p14="http://schemas.microsoft.com/office/powerpoint/2010/main" val="189257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E36FF-990A-4517-9827-8CF152B1C06A}"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4AB41-7BDC-497E-B8BE-18DF76FD1037}" type="slidenum">
              <a:rPr lang="en-US" smtClean="0"/>
              <a:t>‹#›</a:t>
            </a:fld>
            <a:endParaRPr lang="en-US"/>
          </a:p>
        </p:txBody>
      </p:sp>
    </p:spTree>
    <p:extLst>
      <p:ext uri="{BB962C8B-B14F-4D97-AF65-F5344CB8AC3E}">
        <p14:creationId xmlns:p14="http://schemas.microsoft.com/office/powerpoint/2010/main" val="3767773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E36FF-990A-4517-9827-8CF152B1C06A}"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4AB41-7BDC-497E-B8BE-18DF76FD1037}" type="slidenum">
              <a:rPr lang="en-US" smtClean="0"/>
              <a:t>‹#›</a:t>
            </a:fld>
            <a:endParaRPr lang="en-US"/>
          </a:p>
        </p:txBody>
      </p:sp>
    </p:spTree>
    <p:extLst>
      <p:ext uri="{BB962C8B-B14F-4D97-AF65-F5344CB8AC3E}">
        <p14:creationId xmlns:p14="http://schemas.microsoft.com/office/powerpoint/2010/main" val="2473462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E36FF-990A-4517-9827-8CF152B1C06A}"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4AB41-7BDC-497E-B8BE-18DF76FD1037}" type="slidenum">
              <a:rPr lang="en-US" smtClean="0"/>
              <a:t>‹#›</a:t>
            </a:fld>
            <a:endParaRPr lang="en-US"/>
          </a:p>
        </p:txBody>
      </p:sp>
    </p:spTree>
    <p:extLst>
      <p:ext uri="{BB962C8B-B14F-4D97-AF65-F5344CB8AC3E}">
        <p14:creationId xmlns:p14="http://schemas.microsoft.com/office/powerpoint/2010/main" val="4165803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E36FF-990A-4517-9827-8CF152B1C06A}"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4AB41-7BDC-497E-B8BE-18DF76FD1037}" type="slidenum">
              <a:rPr lang="en-US" smtClean="0"/>
              <a:t>‹#›</a:t>
            </a:fld>
            <a:endParaRPr lang="en-US"/>
          </a:p>
        </p:txBody>
      </p:sp>
    </p:spTree>
    <p:extLst>
      <p:ext uri="{BB962C8B-B14F-4D97-AF65-F5344CB8AC3E}">
        <p14:creationId xmlns:p14="http://schemas.microsoft.com/office/powerpoint/2010/main" val="241342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3" descr="S:\WEF Promotion\Thanksgiving Offering Promotion\Thanksgiving 2014\PowerPoint\PPT Backgrounds\WEF SLIDE FOUR 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E36FF-990A-4517-9827-8CF152B1C06A}"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4AB41-7BDC-497E-B8BE-18DF76FD1037}" type="slidenum">
              <a:rPr lang="en-US" smtClean="0"/>
              <a:t>‹#›</a:t>
            </a:fld>
            <a:endParaRPr lang="en-US"/>
          </a:p>
        </p:txBody>
      </p:sp>
    </p:spTree>
    <p:extLst>
      <p:ext uri="{BB962C8B-B14F-4D97-AF65-F5344CB8AC3E}">
        <p14:creationId xmlns:p14="http://schemas.microsoft.com/office/powerpoint/2010/main" val="185736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3" descr="S:\WEF Promotion\Thanksgiving Offering Promotion\Thanksgiving 2014\PowerPoint\PPT Backgrounds\WEF SLIDE FOUR 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E36FF-990A-4517-9827-8CF152B1C06A}"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4AB41-7BDC-497E-B8BE-18DF76FD1037}" type="slidenum">
              <a:rPr lang="en-US" smtClean="0"/>
              <a:t>‹#›</a:t>
            </a:fld>
            <a:endParaRPr lang="en-US"/>
          </a:p>
        </p:txBody>
      </p:sp>
    </p:spTree>
    <p:extLst>
      <p:ext uri="{BB962C8B-B14F-4D97-AF65-F5344CB8AC3E}">
        <p14:creationId xmlns:p14="http://schemas.microsoft.com/office/powerpoint/2010/main" val="156140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3" descr="S:\WEF Promotion\Thanksgiving Offering Promotion\Thanksgiving 2014\PowerPoint\PPT Backgrounds\WEF SLIDE FOUR 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2E36FF-990A-4517-9827-8CF152B1C06A}"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4AB41-7BDC-497E-B8BE-18DF76FD1037}" type="slidenum">
              <a:rPr lang="en-US" smtClean="0"/>
              <a:t>‹#›</a:t>
            </a:fld>
            <a:endParaRPr lang="en-US"/>
          </a:p>
        </p:txBody>
      </p:sp>
    </p:spTree>
    <p:extLst>
      <p:ext uri="{BB962C8B-B14F-4D97-AF65-F5344CB8AC3E}">
        <p14:creationId xmlns:p14="http://schemas.microsoft.com/office/powerpoint/2010/main" val="254655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3" descr="S:\WEF Promotion\Thanksgiving Offering Promotion\Thanksgiving 2014\PowerPoint\PPT Backgrounds\WEF SLIDE FOUR 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2E36FF-990A-4517-9827-8CF152B1C06A}" type="datetimeFigureOut">
              <a:rPr lang="en-US" smtClean="0"/>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4AB41-7BDC-497E-B8BE-18DF76FD1037}" type="slidenum">
              <a:rPr lang="en-US" smtClean="0"/>
              <a:t>‹#›</a:t>
            </a:fld>
            <a:endParaRPr lang="en-US"/>
          </a:p>
        </p:txBody>
      </p:sp>
    </p:spTree>
    <p:extLst>
      <p:ext uri="{BB962C8B-B14F-4D97-AF65-F5344CB8AC3E}">
        <p14:creationId xmlns:p14="http://schemas.microsoft.com/office/powerpoint/2010/main" val="193281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051" name="Picture 3" descr="S:\WEF Promotion\Thanksgiving Offering Promotion\Thanksgiving 2014\PowerPoint\PPT Backgrounds\WEF SLIDE ON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5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074" name="Picture 2" descr="S:\WEF Promotion\Thanksgiving Offering Promotion\Thanksgiving 2014\PowerPoint\PPT Backgrounds\WEF SLIDE THRE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38" y="2146"/>
            <a:ext cx="9141139" cy="685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098" name="Picture 2" descr="S:\WEF Promotion\Thanksgiving Offering Promotion\Thanksgiving 2014\PowerPoint\PPT Backgrounds\WEF SLIDE TW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19"/>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83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2E36FF-990A-4517-9827-8CF152B1C06A}" type="datetimeFigureOut">
              <a:rPr lang="en-US" smtClean="0"/>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4AB41-7BDC-497E-B8BE-18DF76FD1037}" type="slidenum">
              <a:rPr lang="en-US" smtClean="0"/>
              <a:t>‹#›</a:t>
            </a:fld>
            <a:endParaRPr lang="en-US"/>
          </a:p>
        </p:txBody>
      </p:sp>
    </p:spTree>
    <p:extLst>
      <p:ext uri="{BB962C8B-B14F-4D97-AF65-F5344CB8AC3E}">
        <p14:creationId xmlns:p14="http://schemas.microsoft.com/office/powerpoint/2010/main" val="359855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E36FF-990A-4517-9827-8CF152B1C06A}" type="datetimeFigureOut">
              <a:rPr lang="en-US" smtClean="0"/>
              <a:t>9/5/2014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4AB41-7BDC-497E-B8BE-18DF76FD1037}" type="slidenum">
              <a:rPr lang="en-US" smtClean="0"/>
              <a:t>‹#›</a:t>
            </a:fld>
            <a:endParaRPr lang="en-US"/>
          </a:p>
        </p:txBody>
      </p:sp>
    </p:spTree>
    <p:extLst>
      <p:ext uri="{BB962C8B-B14F-4D97-AF65-F5344CB8AC3E}">
        <p14:creationId xmlns:p14="http://schemas.microsoft.com/office/powerpoint/2010/main" val="403076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62"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3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990600"/>
            <a:ext cx="7239000" cy="3847207"/>
          </a:xfrm>
          <a:prstGeom prst="rect">
            <a:avLst/>
          </a:prstGeom>
        </p:spPr>
        <p:txBody>
          <a:bodyPr wrap="square">
            <a:spAutoFit/>
          </a:bodyPr>
          <a:lstStyle/>
          <a:p>
            <a:r>
              <a:rPr lang="en-US" sz="36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You </a:t>
            </a:r>
            <a:r>
              <a:rPr lang="en-US" sz="3600" dirty="0">
                <a:solidFill>
                  <a:srgbClr val="6A5C0A"/>
                </a:solidFill>
                <a:latin typeface="Verdana" panose="020B0604030504040204" pitchFamily="34" charset="0"/>
                <a:ea typeface="Verdana" panose="020B0604030504040204" pitchFamily="34" charset="0"/>
                <a:cs typeface="Verdana" panose="020B0604030504040204" pitchFamily="34" charset="0"/>
              </a:rPr>
              <a:t>will be enriched in every way so that you can be generous on every occasion, and through us your generosity will result in thanksgiving to God</a:t>
            </a:r>
            <a:r>
              <a:rPr lang="en-US" sz="36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a:t>
            </a:r>
            <a:endParaRPr lang="en-US" sz="3600" dirty="0">
              <a:solidFill>
                <a:srgbClr val="6A5C0A"/>
              </a:solidFill>
              <a:latin typeface="Verdana" panose="020B0604030504040204" pitchFamily="34" charset="0"/>
              <a:ea typeface="Verdana" panose="020B0604030504040204" pitchFamily="34" charset="0"/>
              <a:cs typeface="Verdana" panose="020B0604030504040204" pitchFamily="34" charset="0"/>
            </a:endParaRPr>
          </a:p>
          <a:p>
            <a:pPr algn="r"/>
            <a:r>
              <a:rPr lang="en-US" sz="28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-2 </a:t>
            </a:r>
            <a:r>
              <a:rPr lang="en-US" sz="2800" dirty="0">
                <a:solidFill>
                  <a:srgbClr val="6A5C0A"/>
                </a:solidFill>
                <a:latin typeface="Verdana" panose="020B0604030504040204" pitchFamily="34" charset="0"/>
                <a:ea typeface="Verdana" panose="020B0604030504040204" pitchFamily="34" charset="0"/>
                <a:cs typeface="Verdana" panose="020B0604030504040204" pitchFamily="34" charset="0"/>
              </a:rPr>
              <a:t>Corinthians 9:11</a:t>
            </a:r>
          </a:p>
        </p:txBody>
      </p:sp>
    </p:spTree>
    <p:extLst>
      <p:ext uri="{BB962C8B-B14F-4D97-AF65-F5344CB8AC3E}">
        <p14:creationId xmlns:p14="http://schemas.microsoft.com/office/powerpoint/2010/main" val="66714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990600"/>
            <a:ext cx="7239000" cy="3847207"/>
          </a:xfrm>
          <a:prstGeom prst="rect">
            <a:avLst/>
          </a:prstGeom>
        </p:spPr>
        <p:txBody>
          <a:bodyPr wrap="square">
            <a:spAutoFit/>
          </a:bodyPr>
          <a:lstStyle/>
          <a:p>
            <a:r>
              <a:rPr lang="en-US" sz="36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Come let us sing for joy to the Lord; let us shout aloud to the Rock of our salvation.</a:t>
            </a:r>
          </a:p>
          <a:p>
            <a:r>
              <a:rPr lang="en-US" sz="36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Let us come before him with thanksgiving and extol him with music and song.</a:t>
            </a:r>
          </a:p>
          <a:p>
            <a:pPr algn="r"/>
            <a:r>
              <a:rPr lang="en-US" sz="28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-Psalm 95:1-2</a:t>
            </a:r>
            <a:endParaRPr lang="en-US" sz="2800" dirty="0">
              <a:solidFill>
                <a:srgbClr val="6A5C0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6714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85800"/>
            <a:ext cx="8686800" cy="4524315"/>
          </a:xfrm>
          <a:prstGeom prst="rect">
            <a:avLst/>
          </a:prstGeom>
        </p:spPr>
        <p:txBody>
          <a:bodyPr wrap="square">
            <a:spAutoFit/>
          </a:bodyPr>
          <a:lstStyle/>
          <a:p>
            <a:pPr algn="ctr"/>
            <a:r>
              <a:rPr lang="en-US" sz="36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“Let us thank God heartily as often as we pray that we have His Spirit in us to teach us to pray.  Thanksgiving will draw our hearts to God and keep us engaged with Him; it will take our attention from ourselves and give the Spirit room in our hearts.”</a:t>
            </a:r>
            <a:r>
              <a:rPr lang="en-US" sz="3600" dirty="0">
                <a:solidFill>
                  <a:srgbClr val="6A5C0A"/>
                </a:solidFill>
                <a:latin typeface="Verdana" panose="020B0604030504040204" pitchFamily="34" charset="0"/>
                <a:ea typeface="Verdana" panose="020B0604030504040204" pitchFamily="34" charset="0"/>
                <a:cs typeface="Verdana" panose="020B0604030504040204" pitchFamily="34" charset="0"/>
              </a:rPr>
              <a:t> </a:t>
            </a:r>
            <a:r>
              <a:rPr lang="en-US" sz="36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 </a:t>
            </a:r>
            <a:r>
              <a:rPr lang="en-US" sz="28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-Andrew Murray</a:t>
            </a:r>
            <a:endParaRPr lang="en-US" sz="2800" dirty="0">
              <a:solidFill>
                <a:srgbClr val="6A5C0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6512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990600"/>
            <a:ext cx="7239000" cy="3293209"/>
          </a:xfrm>
          <a:prstGeom prst="rect">
            <a:avLst/>
          </a:prstGeom>
        </p:spPr>
        <p:txBody>
          <a:bodyPr wrap="square">
            <a:spAutoFit/>
          </a:bodyPr>
          <a:lstStyle/>
          <a:p>
            <a:r>
              <a:rPr lang="en-US" sz="36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Let the peace of Christ rule in your hearts, since as members of one body you were called to peace.  And be thankful.</a:t>
            </a:r>
            <a:endParaRPr lang="en-US" sz="3600" dirty="0">
              <a:solidFill>
                <a:srgbClr val="6A5C0A"/>
              </a:solidFill>
              <a:latin typeface="Verdana" panose="020B0604030504040204" pitchFamily="34" charset="0"/>
              <a:ea typeface="Verdana" panose="020B0604030504040204" pitchFamily="34" charset="0"/>
              <a:cs typeface="Verdana" panose="020B0604030504040204" pitchFamily="34" charset="0"/>
            </a:endParaRPr>
          </a:p>
          <a:p>
            <a:pPr algn="r"/>
            <a:r>
              <a:rPr lang="en-US" sz="28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-Colossians 3:15</a:t>
            </a:r>
            <a:endParaRPr lang="en-US" sz="2800" dirty="0">
              <a:solidFill>
                <a:srgbClr val="6A5C0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67149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990600"/>
            <a:ext cx="7239000" cy="3847207"/>
          </a:xfrm>
          <a:prstGeom prst="rect">
            <a:avLst/>
          </a:prstGeom>
        </p:spPr>
        <p:txBody>
          <a:bodyPr wrap="square">
            <a:spAutoFit/>
          </a:bodyPr>
          <a:lstStyle/>
          <a:p>
            <a:r>
              <a:rPr lang="en-US" sz="36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Let them give thanks to the LORD for his unfailing love and his wonderful deeds for mankind. Let them sacrifice thank offerings and tell of his works with songs of joy.</a:t>
            </a:r>
            <a:endParaRPr lang="en-US" sz="3600" dirty="0">
              <a:solidFill>
                <a:srgbClr val="6A5C0A"/>
              </a:solidFill>
              <a:latin typeface="Verdana" panose="020B0604030504040204" pitchFamily="34" charset="0"/>
              <a:ea typeface="Verdana" panose="020B0604030504040204" pitchFamily="34" charset="0"/>
              <a:cs typeface="Verdana" panose="020B0604030504040204" pitchFamily="34" charset="0"/>
            </a:endParaRPr>
          </a:p>
          <a:p>
            <a:pPr algn="r"/>
            <a:r>
              <a:rPr lang="en-US" sz="28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a:t>
            </a:r>
            <a:r>
              <a:rPr lang="en-US" sz="2800" smtClean="0">
                <a:solidFill>
                  <a:srgbClr val="6A5C0A"/>
                </a:solidFill>
                <a:latin typeface="Verdana" panose="020B0604030504040204" pitchFamily="34" charset="0"/>
                <a:ea typeface="Verdana" panose="020B0604030504040204" pitchFamily="34" charset="0"/>
                <a:cs typeface="Verdana" panose="020B0604030504040204" pitchFamily="34" charset="0"/>
              </a:rPr>
              <a:t>Psalm </a:t>
            </a:r>
            <a:r>
              <a:rPr lang="en-US" sz="2800" smtClean="0">
                <a:solidFill>
                  <a:srgbClr val="6A5C0A"/>
                </a:solidFill>
                <a:latin typeface="Verdana" panose="020B0604030504040204" pitchFamily="34" charset="0"/>
                <a:ea typeface="Verdana" panose="020B0604030504040204" pitchFamily="34" charset="0"/>
                <a:cs typeface="Verdana" panose="020B0604030504040204" pitchFamily="34" charset="0"/>
              </a:rPr>
              <a:t>107:21-22</a:t>
            </a:r>
            <a:endParaRPr lang="en-US" sz="2800" dirty="0">
              <a:solidFill>
                <a:srgbClr val="6A5C0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6714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838200"/>
            <a:ext cx="7239000" cy="4401205"/>
          </a:xfrm>
          <a:prstGeom prst="rect">
            <a:avLst/>
          </a:prstGeom>
        </p:spPr>
        <p:txBody>
          <a:bodyPr wrap="square">
            <a:spAutoFit/>
          </a:bodyPr>
          <a:lstStyle/>
          <a:p>
            <a:pPr algn="ctr"/>
            <a:r>
              <a:rPr lang="en-US" sz="36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“The whole life of a Christian should be nothing but praises and thanks to God; we should neither eat nor sleep, but eat to God and sleep to God and work to God and talk to God, do all to His glory and praise.”</a:t>
            </a:r>
            <a:endParaRPr lang="en-US" sz="3600" dirty="0">
              <a:solidFill>
                <a:srgbClr val="6A5C0A"/>
              </a:solidFill>
              <a:latin typeface="Verdana" panose="020B0604030504040204" pitchFamily="34" charset="0"/>
              <a:ea typeface="Verdana" panose="020B0604030504040204" pitchFamily="34" charset="0"/>
              <a:cs typeface="Verdana" panose="020B0604030504040204" pitchFamily="34" charset="0"/>
            </a:endParaRPr>
          </a:p>
          <a:p>
            <a:pPr algn="ctr"/>
            <a:r>
              <a:rPr lang="en-US" sz="2800" dirty="0" smtClean="0">
                <a:solidFill>
                  <a:srgbClr val="6A5C0A"/>
                </a:solidFill>
                <a:latin typeface="Verdana" panose="020B0604030504040204" pitchFamily="34" charset="0"/>
                <a:ea typeface="Verdana" panose="020B0604030504040204" pitchFamily="34" charset="0"/>
                <a:cs typeface="Verdana" panose="020B0604030504040204" pitchFamily="34" charset="0"/>
              </a:rPr>
              <a:t>-Richard </a:t>
            </a:r>
            <a:r>
              <a:rPr lang="en-US" sz="2800" dirty="0" err="1" smtClean="0">
                <a:solidFill>
                  <a:srgbClr val="6A5C0A"/>
                </a:solidFill>
                <a:latin typeface="Verdana" panose="020B0604030504040204" pitchFamily="34" charset="0"/>
                <a:ea typeface="Verdana" panose="020B0604030504040204" pitchFamily="34" charset="0"/>
                <a:cs typeface="Verdana" panose="020B0604030504040204" pitchFamily="34" charset="0"/>
              </a:rPr>
              <a:t>Sibbes</a:t>
            </a:r>
            <a:endParaRPr lang="en-US" sz="2800" dirty="0">
              <a:solidFill>
                <a:srgbClr val="6A5C0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6714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968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217</Words>
  <Application>Microsoft Office PowerPoint</Application>
  <PresentationFormat>On-screen Show (4:3)</PresentationFormat>
  <Paragraphs>12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Church of the Nazarene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Koker</dc:creator>
  <cp:lastModifiedBy>Michelle McLane</cp:lastModifiedBy>
  <cp:revision>13</cp:revision>
  <dcterms:created xsi:type="dcterms:W3CDTF">2014-08-20T20:29:55Z</dcterms:created>
  <dcterms:modified xsi:type="dcterms:W3CDTF">2014-09-05T18:27:38Z</dcterms:modified>
</cp:coreProperties>
</file>