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>
        <p:scale>
          <a:sx n="87" d="100"/>
          <a:sy n="87" d="100"/>
        </p:scale>
        <p:origin x="64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8553582" y="4957980"/>
            <a:ext cx="24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Fecha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24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noviembre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de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8529255" y="4972868"/>
            <a:ext cx="2508250" cy="6211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2018-09-18T20:43:36Z</dcterms:created>
  <dcterms:modified xsi:type="dcterms:W3CDTF">2019-09-13T21:59:25Z</dcterms:modified>
</cp:coreProperties>
</file>